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faSlabOne-regular.fntdata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was an idea...</a:t>
            </a:r>
            <a:endParaRPr/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IMLeagues is the go to sports application for intramural sports. All existing intramural teams use it. </a:t>
            </a:r>
            <a:br>
              <a:rPr lang="en"/>
            </a:b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 is very flawed - littered with ads, has an old interface, unresponsive.</a:t>
            </a:r>
            <a:br>
              <a:rPr lang="en"/>
            </a:b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 to this was to make a new service that would rival IMLeagues' functionality, but without all of the clutter.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everyone 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agrees it’s bad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350" y="1049113"/>
            <a:ext cx="4241674" cy="304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fix that!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Mockup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</a:t>
            </a:r>
            <a:r>
              <a:rPr lang="en"/>
              <a:t>nitial layout design was a mockup profile page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Multiple colorful tables to distinguish different categories of information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Provides a quick look at all of your most important data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Includes, but is not limited to: Teams which you are a part of, Upcoming Events, and Personal stats such as a win loss ratio and total games played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Future features might include detailed performance report with additional data, such as points scored, penalties, and more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100" y="1394188"/>
            <a:ext cx="4331203" cy="293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Features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Swish is still in its infancy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Has the core features that make it useful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“Login” landing page where you have the option to sign into your Swish account or make one if you don’t have one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account page where you fill out a form and create an account (also checks if your account exists)</a:t>
            </a:r>
            <a:endParaRPr/>
          </a:p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Successful login redirects you to the Profile dashboard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Contains useful information like sports teams which you are a part of, Upcoming Events, and Personal stats such as a win loss ratio and total games played.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“Teams” page which allows you to make a new team, or join an existing one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Implementation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ecided to go with a LAMP (Linux, Apache, MySQL, PHP) stack for this project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Storing the data and information of many users -&gt; we need a relational database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Could’ve been done with JSON but there were too many variables to account for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allowed for a direct implementation of the Login and Account creation pages, both constructed with PHP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establish a connection with a database and retrieve hashed password strings. If the account exists, it redirects to a profile page with all of your personalized information.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wise, we chose to go with the Materialize CSS library, which is based off of Google’s Material IO and provides a website with a modern and minimalistic </a:t>
            </a:r>
            <a:r>
              <a:rPr lang="en"/>
              <a:t>appearance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Challenges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</a:t>
            </a:r>
            <a:r>
              <a:rPr lang="en"/>
              <a:t>iggest challenge by far was getting used to using PHP with the MySQL database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PHP is by far the newest language we learned in Intro to ITWS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of our SQL queries wouldn't work all because of a missing character or other slight syntax error ( ` vs ‘ 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some Googling, we were able to figure it out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</a:t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Swish definitely has room to grow, as IMLeagues is clearly not a fan favorite.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exists a market for a new intramural sports website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the right tools and proper development, we can make Swish into a web application that is used on campuses across the country.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73010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Demo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11700" y="61395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SWISH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ITWS 1100 Final Project</a:t>
            </a:r>
            <a:br>
              <a:rPr lang="en"/>
            </a:br>
            <a:r>
              <a:rPr lang="en"/>
              <a:t>By Daniel Schnoll and Justin Chen</a:t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838" y="332375"/>
            <a:ext cx="1184325" cy="11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193550" y="526350"/>
            <a:ext cx="6756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knows of/has used IMLeagues before?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522150" y="526350"/>
            <a:ext cx="8099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the login page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Shape 85"/>
          <p:cNvCxnSpPr/>
          <p:nvPr/>
        </p:nvCxnSpPr>
        <p:spPr>
          <a:xfrm flipH="1">
            <a:off x="817100" y="2880800"/>
            <a:ext cx="125700" cy="200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Shape 86"/>
          <p:cNvCxnSpPr/>
          <p:nvPr/>
        </p:nvCxnSpPr>
        <p:spPr>
          <a:xfrm flipH="1" rot="10800000">
            <a:off x="1037075" y="450350"/>
            <a:ext cx="984600" cy="30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Shape 87"/>
          <p:cNvCxnSpPr/>
          <p:nvPr/>
        </p:nvCxnSpPr>
        <p:spPr>
          <a:xfrm flipH="1">
            <a:off x="6966125" y="2032250"/>
            <a:ext cx="1466700" cy="16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69800" y="526350"/>
            <a:ext cx="8204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 that was bad?</a:t>
            </a:r>
            <a:br>
              <a:rPr lang="en"/>
            </a:br>
            <a:r>
              <a:rPr lang="en"/>
              <a:t>Here’s the site itself...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298050" y="526350"/>
            <a:ext cx="8547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whole thing is an ad!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